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37a02e190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37a02e190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37a02e190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37a02e190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37a02e190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37a02e190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3f527e58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3f527e58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37a02e190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37a02e190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37a02e190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37a02e190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37a02e190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37a02e190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37a02e19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37a02e19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3f527e5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3f527e5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3f527e58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3f527e58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37a02e19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37a02e19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37a02e19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37a02e19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37a02e190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37a02e190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37a02e190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37a02e190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37a02e19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37a02e190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37a02e190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37a02e190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3f527e58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3f527e58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3f527e58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3f527e58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3f527e58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3f527e58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37a02e1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37a02e1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3f527e5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3f527e5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3f527e5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3f527e5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527e58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527e58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3f527e58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3f527e58c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3f527e58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3f527e58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37a02e1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37a02e1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376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8751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1830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635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684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33292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841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04013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3682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18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2102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2076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4326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8668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896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38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0204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4991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085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252870"/>
            <a:ext cx="8520600" cy="85153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Python 工作坊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12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solidFill>
                  <a:schemeClr val="bg1"/>
                </a:solidFill>
              </a:rPr>
              <a:t>如何使用????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0" y="751876"/>
            <a:ext cx="8295000" cy="43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283400" y="17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solidFill>
                  <a:schemeClr val="bg1"/>
                </a:solidFill>
              </a:rPr>
              <a:t>可以用乜野教佢???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5" y="623461"/>
            <a:ext cx="8520600" cy="435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120700" y="49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改名/增加物品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0" y="622650"/>
            <a:ext cx="8037048" cy="45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1315950" y="3686050"/>
            <a:ext cx="3098700" cy="62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1135825" y="1981000"/>
            <a:ext cx="3098700" cy="2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4"/>
          <p:cNvCxnSpPr/>
          <p:nvPr/>
        </p:nvCxnSpPr>
        <p:spPr>
          <a:xfrm rot="10800000">
            <a:off x="1811150" y="2631850"/>
            <a:ext cx="750000" cy="4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4"/>
          <p:cNvSpPr txBox="1"/>
          <p:nvPr/>
        </p:nvSpPr>
        <p:spPr>
          <a:xfrm>
            <a:off x="2136925" y="3091750"/>
            <a:ext cx="1096500" cy="400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影相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7077700" y="1188600"/>
            <a:ext cx="1563600" cy="400200"/>
          </a:xfrm>
          <a:prstGeom prst="rect">
            <a:avLst/>
          </a:prstGeom>
          <a:noFill/>
          <a:ln w="952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更改名稱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6936250" y="3749725"/>
            <a:ext cx="1846500" cy="400200"/>
          </a:xfrm>
          <a:prstGeom prst="rect">
            <a:avLst/>
          </a:prstGeom>
          <a:noFill/>
          <a:ln w="952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增加物品</a:t>
            </a:r>
            <a:endParaRPr/>
          </a:p>
        </p:txBody>
      </p:sp>
      <p:cxnSp>
        <p:nvCxnSpPr>
          <p:cNvPr id="154" name="Google Shape;154;p24"/>
          <p:cNvCxnSpPr/>
          <p:nvPr/>
        </p:nvCxnSpPr>
        <p:spPr>
          <a:xfrm rot="10800000">
            <a:off x="2241350" y="2536575"/>
            <a:ext cx="963600" cy="1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4"/>
          <p:cNvSpPr txBox="1"/>
          <p:nvPr/>
        </p:nvSpPr>
        <p:spPr>
          <a:xfrm>
            <a:off x="3204950" y="2472625"/>
            <a:ext cx="926700" cy="400200"/>
          </a:xfrm>
          <a:prstGeom prst="rect">
            <a:avLst/>
          </a:prstGeom>
          <a:noFill/>
          <a:ln w="952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上傳相片</a:t>
            </a:r>
            <a:endParaRPr/>
          </a:p>
        </p:txBody>
      </p:sp>
      <p:cxnSp>
        <p:nvCxnSpPr>
          <p:cNvPr id="156" name="Google Shape;156;p24"/>
          <p:cNvCxnSpPr>
            <a:stCxn id="149" idx="3"/>
            <a:endCxn id="152" idx="1"/>
          </p:cNvCxnSpPr>
          <p:nvPr/>
        </p:nvCxnSpPr>
        <p:spPr>
          <a:xfrm rot="10800000" flipH="1">
            <a:off x="4234525" y="1388650"/>
            <a:ext cx="2843100" cy="7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4"/>
          <p:cNvCxnSpPr>
            <a:endCxn id="153" idx="1"/>
          </p:cNvCxnSpPr>
          <p:nvPr/>
        </p:nvCxnSpPr>
        <p:spPr>
          <a:xfrm rot="10800000" flipH="1">
            <a:off x="4414750" y="3949825"/>
            <a:ext cx="2521500" cy="9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0" y="33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用鏡頭影相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114"/>
            <a:ext cx="9144001" cy="4811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/>
          <p:nvPr/>
        </p:nvCxnSpPr>
        <p:spPr>
          <a:xfrm rot="10800000" flipH="1">
            <a:off x="2773350" y="1896150"/>
            <a:ext cx="2384400" cy="114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5"/>
          <p:cNvSpPr txBox="1"/>
          <p:nvPr/>
        </p:nvSpPr>
        <p:spPr>
          <a:xfrm>
            <a:off x="5164725" y="1676775"/>
            <a:ext cx="17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長按影相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752" y="2235700"/>
            <a:ext cx="4402850" cy="2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Train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12" y="1002650"/>
            <a:ext cx="6523976" cy="4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結果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334" y="0"/>
            <a:ext cx="28374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404" y="0"/>
            <a:ext cx="2683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Download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138" y="1017725"/>
            <a:ext cx="4691721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 rot="10800000">
            <a:off x="4450175" y="2165075"/>
            <a:ext cx="474000" cy="46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8"/>
          <p:cNvSpPr txBox="1"/>
          <p:nvPr/>
        </p:nvSpPr>
        <p:spPr>
          <a:xfrm>
            <a:off x="4634100" y="2688475"/>
            <a:ext cx="17688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877"/>
            <a:ext cx="9143998" cy="4843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9"/>
          <p:cNvCxnSpPr/>
          <p:nvPr/>
        </p:nvCxnSpPr>
        <p:spPr>
          <a:xfrm flipH="1">
            <a:off x="459975" y="4471375"/>
            <a:ext cx="707400" cy="41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9"/>
          <p:cNvSpPr txBox="1"/>
          <p:nvPr/>
        </p:nvSpPr>
        <p:spPr>
          <a:xfrm>
            <a:off x="827775" y="4071175"/>
            <a:ext cx="18324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1:  open zip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5310050" y="1789800"/>
            <a:ext cx="18324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2:  unzip</a:t>
            </a:r>
            <a:endParaRPr/>
          </a:p>
        </p:txBody>
      </p:sp>
      <p:cxnSp>
        <p:nvCxnSpPr>
          <p:cNvPr id="201" name="Google Shape;201;p29"/>
          <p:cNvCxnSpPr>
            <a:stCxn id="200" idx="0"/>
          </p:cNvCxnSpPr>
          <p:nvPr/>
        </p:nvCxnSpPr>
        <p:spPr>
          <a:xfrm rot="10800000">
            <a:off x="5065550" y="1443300"/>
            <a:ext cx="1160700" cy="34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60226" cy="42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392150" y="2124913"/>
            <a:ext cx="2802000" cy="13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950" y="811976"/>
            <a:ext cx="7018050" cy="43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03" y="0"/>
            <a:ext cx="7093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如何安裝Python Library in PyCharm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25" y="572700"/>
            <a:ext cx="5755122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4"/>
          <p:cNvCxnSpPr/>
          <p:nvPr/>
        </p:nvCxnSpPr>
        <p:spPr>
          <a:xfrm rot="10800000">
            <a:off x="3258650" y="2908425"/>
            <a:ext cx="502500" cy="36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62;p14"/>
          <p:cNvCxnSpPr/>
          <p:nvPr/>
        </p:nvCxnSpPr>
        <p:spPr>
          <a:xfrm rot="10800000">
            <a:off x="3688700" y="1125775"/>
            <a:ext cx="431700" cy="636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Google Shape;63;p14"/>
          <p:cNvSpPr txBox="1"/>
          <p:nvPr/>
        </p:nvSpPr>
        <p:spPr>
          <a:xfrm>
            <a:off x="3688700" y="1762375"/>
            <a:ext cx="771300" cy="400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Step 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518900" y="3269325"/>
            <a:ext cx="771300" cy="400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Step 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572700"/>
            <a:ext cx="1767183" cy="457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1072150" y="1606125"/>
            <a:ext cx="700500" cy="19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Google Shape;67;p14"/>
          <p:cNvSpPr txBox="1"/>
          <p:nvPr/>
        </p:nvSpPr>
        <p:spPr>
          <a:xfrm>
            <a:off x="1421475" y="1804125"/>
            <a:ext cx="771300" cy="400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" name="Google Shape;68;p14"/>
          <p:cNvCxnSpPr/>
          <p:nvPr/>
        </p:nvCxnSpPr>
        <p:spPr>
          <a:xfrm rot="10800000">
            <a:off x="789075" y="707450"/>
            <a:ext cx="382200" cy="240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789075" y="948050"/>
            <a:ext cx="771300" cy="400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31450" y="2693000"/>
            <a:ext cx="771300" cy="400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" name="Google Shape;71;p14"/>
          <p:cNvCxnSpPr/>
          <p:nvPr/>
        </p:nvCxnSpPr>
        <p:spPr>
          <a:xfrm rot="10800000">
            <a:off x="3186150" y="2749425"/>
            <a:ext cx="645300" cy="123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11700" y="2182650"/>
            <a:ext cx="8520600" cy="778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20" dirty="0">
                <a:solidFill>
                  <a:schemeClr val="bg1"/>
                </a:solidFill>
              </a:rPr>
              <a:t>Detect Face</a:t>
            </a:r>
            <a:endParaRPr sz="462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Dwonload example code 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去Github 搜尋 TeemoFung0724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1581002"/>
            <a:ext cx="6785006" cy="3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389125" y="1733375"/>
            <a:ext cx="1966800" cy="30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2799"/>
            <a:ext cx="8304649" cy="42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/>
          <p:nvPr/>
        </p:nvSpPr>
        <p:spPr>
          <a:xfrm>
            <a:off x="4061025" y="933900"/>
            <a:ext cx="1698000" cy="71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4959550" y="24125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2508350" y="2893650"/>
            <a:ext cx="1698000" cy="31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34425"/>
            <a:ext cx="81198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/>
          <p:nvPr/>
        </p:nvSpPr>
        <p:spPr>
          <a:xfrm>
            <a:off x="2462100" y="1485750"/>
            <a:ext cx="2603700" cy="636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750" y="473326"/>
            <a:ext cx="9144001" cy="43310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/>
          <p:nvPr/>
        </p:nvSpPr>
        <p:spPr>
          <a:xfrm>
            <a:off x="5016150" y="3084675"/>
            <a:ext cx="2448000" cy="37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2667250" y="3997350"/>
            <a:ext cx="17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ZIP</a:t>
            </a:r>
            <a:endParaRPr/>
          </a:p>
        </p:txBody>
      </p:sp>
      <p:cxnSp>
        <p:nvCxnSpPr>
          <p:cNvPr id="254" name="Google Shape;254;p36"/>
          <p:cNvCxnSpPr/>
          <p:nvPr/>
        </p:nvCxnSpPr>
        <p:spPr>
          <a:xfrm rot="10800000" flipH="1">
            <a:off x="3763875" y="3459750"/>
            <a:ext cx="1700700" cy="53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72196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/>
          <p:nvPr/>
        </p:nvSpPr>
        <p:spPr>
          <a:xfrm>
            <a:off x="2235700" y="2589425"/>
            <a:ext cx="1506900" cy="115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7219700" y="1202750"/>
            <a:ext cx="1368300" cy="190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ClassNo 0,1,2跟番teachablemachine 個次序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*如果唔記得就開番txt檔睇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37"/>
          <p:cNvCxnSpPr>
            <a:stCxn id="262" idx="3"/>
          </p:cNvCxnSpPr>
          <p:nvPr/>
        </p:nvCxnSpPr>
        <p:spPr>
          <a:xfrm rot="10800000" flipH="1">
            <a:off x="3742600" y="2082125"/>
            <a:ext cx="3540300" cy="108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73" y="790698"/>
            <a:ext cx="4975725" cy="3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7175"/>
            <a:ext cx="5342801" cy="42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94150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5120" dirty="0">
                <a:solidFill>
                  <a:schemeClr val="bg1"/>
                </a:solidFill>
              </a:rPr>
              <a:t>End</a:t>
            </a:r>
            <a:endParaRPr sz="5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 dirty="0">
                <a:solidFill>
                  <a:schemeClr val="bg1"/>
                </a:solidFill>
              </a:rPr>
              <a:t>如何安裝Python Library in PyCharm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5224140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196025" y="588150"/>
            <a:ext cx="2280900" cy="1600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Search &amp; Download: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opencv-python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tensorflow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keras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940" y="2204400"/>
            <a:ext cx="3615059" cy="2602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>
            <a:stCxn id="77" idx="3"/>
            <a:endCxn id="79" idx="1"/>
          </p:cNvCxnSpPr>
          <p:nvPr/>
        </p:nvCxnSpPr>
        <p:spPr>
          <a:xfrm>
            <a:off x="5224140" y="2705701"/>
            <a:ext cx="304800" cy="8001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285399"/>
            <a:ext cx="8520600" cy="72284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320" dirty="0">
                <a:solidFill>
                  <a:schemeClr val="bg1"/>
                </a:solidFill>
              </a:rPr>
              <a:t>How to use opencv</a:t>
            </a:r>
            <a:endParaRPr sz="432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480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如何在Python開啟鏡頭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t="-9350" b="9350"/>
          <a:stretch/>
        </p:blipFill>
        <p:spPr>
          <a:xfrm>
            <a:off x="-63675" y="92765"/>
            <a:ext cx="7182177" cy="50016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2193250" y="1775825"/>
            <a:ext cx="1323000" cy="12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7"/>
          <p:cNvCxnSpPr/>
          <p:nvPr/>
        </p:nvCxnSpPr>
        <p:spPr>
          <a:xfrm rot="10800000" flipH="1">
            <a:off x="3516250" y="813575"/>
            <a:ext cx="4053900" cy="102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7538100" y="502325"/>
            <a:ext cx="160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內置cam係1 (手提電腦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外置cam係0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 dirty="0">
                <a:solidFill>
                  <a:schemeClr val="bg1"/>
                </a:solidFill>
              </a:rPr>
              <a:t>结果</a:t>
            </a:r>
            <a:endParaRPr sz="3020" dirty="0">
              <a:solidFill>
                <a:schemeClr val="bg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6" y="572700"/>
            <a:ext cx="6343948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/>
                </a:solidFill>
              </a:rPr>
              <a:t>How to add Text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cv2.putText(img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'Hello! who are you?'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font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1.3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TW" sz="14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4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4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dirty="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108" name="Google Shape;108;p19"/>
          <p:cNvCxnSpPr/>
          <p:nvPr/>
        </p:nvCxnSpPr>
        <p:spPr>
          <a:xfrm rot="10800000">
            <a:off x="3001525" y="1543150"/>
            <a:ext cx="7800" cy="9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9"/>
          <p:cNvCxnSpPr/>
          <p:nvPr/>
        </p:nvCxnSpPr>
        <p:spPr>
          <a:xfrm rot="10800000">
            <a:off x="5089750" y="1550650"/>
            <a:ext cx="0" cy="10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6563775" y="1604375"/>
            <a:ext cx="15300" cy="9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9"/>
          <p:cNvCxnSpPr>
            <a:stCxn id="112" idx="0"/>
          </p:cNvCxnSpPr>
          <p:nvPr/>
        </p:nvCxnSpPr>
        <p:spPr>
          <a:xfrm rot="10800000">
            <a:off x="7592300" y="1527700"/>
            <a:ext cx="3900" cy="20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9"/>
          <p:cNvCxnSpPr/>
          <p:nvPr/>
        </p:nvCxnSpPr>
        <p:spPr>
          <a:xfrm rot="10800000">
            <a:off x="8360100" y="1619775"/>
            <a:ext cx="0" cy="11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9"/>
          <p:cNvSpPr txBox="1"/>
          <p:nvPr/>
        </p:nvSpPr>
        <p:spPr>
          <a:xfrm>
            <a:off x="2364475" y="2471950"/>
            <a:ext cx="12819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4316350" y="2602450"/>
            <a:ext cx="15468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Length &amp; Height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5930475" y="2564075"/>
            <a:ext cx="12819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font size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6955250" y="3585100"/>
            <a:ext cx="12819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7719150" y="2725275"/>
            <a:ext cx="12819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font Bold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3450"/>
            <a:ext cx="8839200" cy="317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4800" dirty="0">
                <a:solidFill>
                  <a:schemeClr val="bg1"/>
                </a:solidFill>
                <a:highlight>
                  <a:srgbClr val="F8F9FA"/>
                </a:highlight>
              </a:rPr>
              <a:t>Teachable Machine</a:t>
            </a:r>
            <a:endParaRPr sz="4800" dirty="0">
              <a:solidFill>
                <a:schemeClr val="bg1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520</Words>
  <Application>Microsoft Office PowerPoint</Application>
  <PresentationFormat>On-screen Show (16:9)</PresentationFormat>
  <Paragraphs>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微軟正黑體</vt:lpstr>
      <vt:lpstr>Arial</vt:lpstr>
      <vt:lpstr>Century Gothic</vt:lpstr>
      <vt:lpstr>Courier New</vt:lpstr>
      <vt:lpstr>Wingdings 3</vt:lpstr>
      <vt:lpstr>Slice</vt:lpstr>
      <vt:lpstr>Python 工作坊</vt:lpstr>
      <vt:lpstr>如何安裝Python Library in PyCharm</vt:lpstr>
      <vt:lpstr>如何安裝Python Library in PyCharm</vt:lpstr>
      <vt:lpstr>How to use opencv</vt:lpstr>
      <vt:lpstr>如何在Python開啟鏡頭</vt:lpstr>
      <vt:lpstr>结果</vt:lpstr>
      <vt:lpstr>How to add Text</vt:lpstr>
      <vt:lpstr>PowerPoint Presentation</vt:lpstr>
      <vt:lpstr>Teachable Machine </vt:lpstr>
      <vt:lpstr>如何使用????</vt:lpstr>
      <vt:lpstr>可以用乜野教佢???</vt:lpstr>
      <vt:lpstr>改名/增加物品</vt:lpstr>
      <vt:lpstr>用鏡頭影相</vt:lpstr>
      <vt:lpstr>Train</vt:lpstr>
      <vt:lpstr>結果</vt:lpstr>
      <vt:lpstr>Download </vt:lpstr>
      <vt:lpstr>PowerPoint Presentation</vt:lpstr>
      <vt:lpstr>PowerPoint Presentation</vt:lpstr>
      <vt:lpstr>PowerPoint Presentation</vt:lpstr>
      <vt:lpstr>Detect Face</vt:lpstr>
      <vt:lpstr>Dwonload example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工作坊</dc:title>
  <cp:lastModifiedBy>SUM Chung Chak (210080499)</cp:lastModifiedBy>
  <cp:revision>1</cp:revision>
  <dcterms:modified xsi:type="dcterms:W3CDTF">2023-03-02T04:34:43Z</dcterms:modified>
</cp:coreProperties>
</file>